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64" r:id="rId5"/>
    <p:sldId id="265" r:id="rId6"/>
    <p:sldId id="267" r:id="rId7"/>
    <p:sldId id="268" r:id="rId8"/>
    <p:sldId id="270" r:id="rId9"/>
    <p:sldId id="269" r:id="rId10"/>
    <p:sldId id="272" r:id="rId11"/>
    <p:sldId id="274" r:id="rId12"/>
    <p:sldId id="275" r:id="rId13"/>
    <p:sldId id="258" r:id="rId14"/>
  </p:sldIdLst>
  <p:sldSz cx="12192000" cy="6858000"/>
  <p:notesSz cx="6858000" cy="9144000"/>
  <p:embeddedFontLst>
    <p:embeddedFont>
      <p:font typeface="KoPub돋움체 Bold" panose="020B0600000101010101" charset="-127"/>
      <p:bold r:id="rId15"/>
    </p:embeddedFont>
    <p:embeddedFont>
      <p:font typeface="양진체 " panose="02020503000000000000" pitchFamily="18" charset="-127"/>
      <p:regular r:id="rId16"/>
    </p:embeddedFont>
    <p:embeddedFont>
      <p:font typeface="ADLaM Display" panose="02010000000000000000" pitchFamily="2" charset="0"/>
      <p:regular r:id="rId17"/>
    </p:embeddedFont>
    <p:embeddedFont>
      <p:font typeface="HY헤드라인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한컴 말랑말랑 Bold" panose="020F0803000000000000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185"/>
    <a:srgbClr val="EEAEC0"/>
    <a:srgbClr val="ADAEDD"/>
    <a:srgbClr val="DD4F9A"/>
    <a:srgbClr val="E3653A"/>
    <a:srgbClr val="E7F7F5"/>
    <a:srgbClr val="A6E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5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4447-01E2-4DAC-93DC-998055034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8A0F25-6B04-45C9-8560-F9BFC51DD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B15FB-BAE2-4B31-B159-34702275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7812B-AF6A-4A72-AA38-5DCE745B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5557E-A8F8-4AC2-B7BC-549E4E7D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9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21537-6A35-4715-838D-6058F925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56DA77-9EAF-4FFE-AE64-08C6ACFBF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2040FD-0F22-4976-9B8C-B64678DD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2C354-2DC0-49D3-AF27-CD74173C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6C815-F02B-474B-914E-980F425D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0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432C78-40B2-4510-896D-F6D44E3D8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3DE1EF-B9C5-4051-9DEB-BF39E465C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81E09-F1E7-4FE0-8C99-CE6FE4E9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1B7D1-FB17-4B55-BC84-DE8CC250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E7597-3594-47A3-82FD-0184F920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8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0361B-77F4-452A-B63A-CDCA66F2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C4CF4-38F7-4863-B9FA-8E73EFED9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5F6DC2-48B7-480A-A325-808326A51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1F6FC-8914-4001-B74B-F70C35CE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71587-B684-4D55-A859-ADEDFDDC2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2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952FA-FDF2-4C07-ACAC-A6906F23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C5692-E697-4B8C-9244-F5E18CAC5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36677-2EAC-40AF-933E-E5325F74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35DEA-EF62-4879-A795-22A36E23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7741B-E9F9-47AF-959A-15916259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1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EF748-A18E-4E3A-84E3-31B189B1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808CB-07E0-434A-9339-EECF91056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77FFA6-2F99-4CF0-8FDB-7855ABD14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F922A9-F4CD-4BC7-92F0-47E314A4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BF3D8B-0B61-42B4-B664-79516464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D718E-F17D-4CCA-8100-6A9563FA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4EE65-9626-4B25-B94F-CED36373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E423DC-366E-4FE6-919F-ED71647A5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C40DAC-7CF4-419C-8E21-210E05CD4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502283-8C37-4A4F-996B-5C4F0AB35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FEF4CC-4667-48C4-9D99-543E4C57D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D7D773-4B7F-4C50-90A3-E66A7BA3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CD6340-473B-470C-9BCF-C44645E5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356598-3177-48C8-9909-55A1048C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84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1B5D5-BA91-48D3-BF1C-4F78F1EB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44CC69-A6D5-4E85-A8FA-D062E096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7BA7D1-714A-4B50-9985-8826E0DF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529663-0B5D-46FF-8F26-D3CB18D6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79C51C-BC59-48EA-A1D2-D815CC20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EC6268-0F79-42BE-B31B-D738948A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AB9F5-4BDB-4FE1-9A6E-EEA7BFF9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881E4-B5FD-4CFF-A530-0ECA40C6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4DB22-6767-4F8F-BB33-3641E41C0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AB965-8351-4AD4-9F34-E0F8045BC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2EACF-CC91-48D8-A411-306D40F9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B0F8E7-83F0-4988-942C-13BD8A5E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753F1A-5645-4D5C-9AFD-28C0922D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56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A190E-86A4-446A-881D-4F44DD67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BB8AC3-0718-49EC-A2E7-2867497B6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BC3F14-79F6-4678-ADD3-A6C2E9EA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F78DB-962E-478E-A9E7-154AFC1E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38797-57BD-4CF9-98B7-36599F6C3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925F6-099D-4B3A-AD92-A02FF8AC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66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98C20E-F854-405E-9981-07CF3A15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7D41D-D6F1-4EA9-87E8-42F9D05D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17DD1-165F-4B80-AAF8-5E4D3A05B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16C01-34AC-4CE1-9E7C-EE145D7493BE}" type="datetimeFigureOut">
              <a:rPr lang="ko-KR" altLang="en-US" smtClean="0"/>
              <a:t>2024-06-16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5615A-0DBD-46F0-92F5-504FA9D56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7FD55-B9B7-4388-9F38-F99FAF553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F4A12-A859-4D3A-BB95-8B35F14F5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0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gif"/><Relationship Id="rId9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EDA1A17-5592-4146-BA74-B387151BC0D1}"/>
              </a:ext>
            </a:extLst>
          </p:cNvPr>
          <p:cNvSpPr/>
          <p:nvPr/>
        </p:nvSpPr>
        <p:spPr>
          <a:xfrm rot="19604552">
            <a:off x="2152960" y="-951508"/>
            <a:ext cx="10368646" cy="6004889"/>
          </a:xfrm>
          <a:custGeom>
            <a:avLst/>
            <a:gdLst>
              <a:gd name="connsiteX0" fmla="*/ 4345976 w 10368646"/>
              <a:gd name="connsiteY0" fmla="*/ 0 h 6004889"/>
              <a:gd name="connsiteX1" fmla="*/ 10368646 w 10368646"/>
              <a:gd name="connsiteY1" fmla="*/ 3949759 h 6004889"/>
              <a:gd name="connsiteX2" fmla="*/ 9020861 w 10368646"/>
              <a:gd name="connsiteY2" fmla="*/ 6004889 h 6004889"/>
              <a:gd name="connsiteX3" fmla="*/ 3009117 w 10368646"/>
              <a:gd name="connsiteY3" fmla="*/ 6004889 h 6004889"/>
              <a:gd name="connsiteX4" fmla="*/ 0 w 10368646"/>
              <a:gd name="connsiteY4" fmla="*/ 3002445 h 6004889"/>
              <a:gd name="connsiteX5" fmla="*/ 3009116 w 10368646"/>
              <a:gd name="connsiteY5" fmla="*/ 0 h 600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68646" h="6004889">
                <a:moveTo>
                  <a:pt x="4345976" y="0"/>
                </a:moveTo>
                <a:lnTo>
                  <a:pt x="10368646" y="3949759"/>
                </a:lnTo>
                <a:lnTo>
                  <a:pt x="9020861" y="6004889"/>
                </a:lnTo>
                <a:lnTo>
                  <a:pt x="3009117" y="6004889"/>
                </a:lnTo>
                <a:cubicBezTo>
                  <a:pt x="1347391" y="6004889"/>
                  <a:pt x="0" y="4660739"/>
                  <a:pt x="0" y="3002445"/>
                </a:cubicBezTo>
                <a:cubicBezTo>
                  <a:pt x="0" y="1344150"/>
                  <a:pt x="1347391" y="0"/>
                  <a:pt x="3009116" y="0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77808E82-7D2A-4C5E-8391-D5562E6520DC}"/>
              </a:ext>
            </a:extLst>
          </p:cNvPr>
          <p:cNvSpPr/>
          <p:nvPr/>
        </p:nvSpPr>
        <p:spPr>
          <a:xfrm rot="19561149">
            <a:off x="9086849" y="6259459"/>
            <a:ext cx="1887349" cy="707886"/>
          </a:xfrm>
          <a:custGeom>
            <a:avLst/>
            <a:gdLst>
              <a:gd name="connsiteX0" fmla="*/ 1735188 w 1887349"/>
              <a:gd name="connsiteY0" fmla="*/ 60446 h 707886"/>
              <a:gd name="connsiteX1" fmla="*/ 1887349 w 1887349"/>
              <a:gd name="connsiteY1" fmla="*/ 353943 h 707886"/>
              <a:gd name="connsiteX2" fmla="*/ 1542244 w 1887349"/>
              <a:gd name="connsiteY2" fmla="*/ 707886 h 707886"/>
              <a:gd name="connsiteX3" fmla="*/ 1031166 w 1887349"/>
              <a:gd name="connsiteY3" fmla="*/ 707886 h 707886"/>
              <a:gd name="connsiteX4" fmla="*/ 0 w 1887349"/>
              <a:gd name="connsiteY4" fmla="*/ 12857 h 707886"/>
              <a:gd name="connsiteX5" fmla="*/ 17799 w 1887349"/>
              <a:gd name="connsiteY5" fmla="*/ 7190 h 707886"/>
              <a:gd name="connsiteX6" fmla="*/ 87345 w 1887349"/>
              <a:gd name="connsiteY6" fmla="*/ 0 h 707886"/>
              <a:gd name="connsiteX7" fmla="*/ 1542245 w 1887349"/>
              <a:gd name="connsiteY7" fmla="*/ 0 h 707886"/>
              <a:gd name="connsiteX8" fmla="*/ 1735188 w 1887349"/>
              <a:gd name="connsiteY8" fmla="*/ 60446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7349" h="707886">
                <a:moveTo>
                  <a:pt x="1735188" y="60446"/>
                </a:moveTo>
                <a:cubicBezTo>
                  <a:pt x="1826987" y="124049"/>
                  <a:pt x="1887349" y="231763"/>
                  <a:pt x="1887349" y="353943"/>
                </a:cubicBezTo>
                <a:cubicBezTo>
                  <a:pt x="1887349" y="549431"/>
                  <a:pt x="1732821" y="707886"/>
                  <a:pt x="1542244" y="707886"/>
                </a:cubicBezTo>
                <a:lnTo>
                  <a:pt x="1031166" y="707886"/>
                </a:lnTo>
                <a:lnTo>
                  <a:pt x="0" y="12857"/>
                </a:lnTo>
                <a:lnTo>
                  <a:pt x="17799" y="7190"/>
                </a:lnTo>
                <a:cubicBezTo>
                  <a:pt x="40264" y="2476"/>
                  <a:pt x="63522" y="0"/>
                  <a:pt x="87345" y="0"/>
                </a:cubicBezTo>
                <a:lnTo>
                  <a:pt x="1542245" y="0"/>
                </a:lnTo>
                <a:cubicBezTo>
                  <a:pt x="1613712" y="1"/>
                  <a:pt x="1680108" y="22283"/>
                  <a:pt x="1735188" y="60446"/>
                </a:cubicBezTo>
                <a:close/>
              </a:path>
            </a:pathLst>
          </a:custGeom>
          <a:solidFill>
            <a:srgbClr val="E7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632EADC-3BA3-49C9-B23C-005936AFC11C}"/>
              </a:ext>
            </a:extLst>
          </p:cNvPr>
          <p:cNvSpPr/>
          <p:nvPr/>
        </p:nvSpPr>
        <p:spPr>
          <a:xfrm rot="19561149">
            <a:off x="1240429" y="-140762"/>
            <a:ext cx="1810010" cy="707886"/>
          </a:xfrm>
          <a:custGeom>
            <a:avLst/>
            <a:gdLst>
              <a:gd name="connsiteX0" fmla="*/ 761303 w 1810010"/>
              <a:gd name="connsiteY0" fmla="*/ 0 h 707886"/>
              <a:gd name="connsiteX1" fmla="*/ 1810010 w 1810010"/>
              <a:gd name="connsiteY1" fmla="*/ 706852 h 707886"/>
              <a:gd name="connsiteX2" fmla="*/ 1800005 w 1810010"/>
              <a:gd name="connsiteY2" fmla="*/ 707886 h 707886"/>
              <a:gd name="connsiteX3" fmla="*/ 345104 w 1810010"/>
              <a:gd name="connsiteY3" fmla="*/ 707886 h 707886"/>
              <a:gd name="connsiteX4" fmla="*/ 0 w 1810010"/>
              <a:gd name="connsiteY4" fmla="*/ 353943 h 707886"/>
              <a:gd name="connsiteX5" fmla="*/ 345104 w 1810010"/>
              <a:gd name="connsiteY5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0010" h="707886">
                <a:moveTo>
                  <a:pt x="761303" y="0"/>
                </a:moveTo>
                <a:lnTo>
                  <a:pt x="1810010" y="706852"/>
                </a:lnTo>
                <a:lnTo>
                  <a:pt x="1800005" y="707886"/>
                </a:lnTo>
                <a:lnTo>
                  <a:pt x="345104" y="707886"/>
                </a:lnTo>
                <a:cubicBezTo>
                  <a:pt x="154527" y="707886"/>
                  <a:pt x="0" y="549431"/>
                  <a:pt x="0" y="353943"/>
                </a:cubicBezTo>
                <a:cubicBezTo>
                  <a:pt x="0" y="158455"/>
                  <a:pt x="154527" y="0"/>
                  <a:pt x="345104" y="0"/>
                </a:cubicBezTo>
                <a:close/>
              </a:path>
            </a:pathLst>
          </a:cu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232250B-BFFE-4FE6-A787-D1640CA40C19}"/>
              </a:ext>
            </a:extLst>
          </p:cNvPr>
          <p:cNvSpPr/>
          <p:nvPr/>
        </p:nvSpPr>
        <p:spPr>
          <a:xfrm rot="19561149">
            <a:off x="-327299" y="3347919"/>
            <a:ext cx="1516303" cy="707886"/>
          </a:xfrm>
          <a:custGeom>
            <a:avLst/>
            <a:gdLst>
              <a:gd name="connsiteX0" fmla="*/ 1305521 w 1516303"/>
              <a:gd name="connsiteY0" fmla="*/ 27813 h 707886"/>
              <a:gd name="connsiteX1" fmla="*/ 1516303 w 1516303"/>
              <a:gd name="connsiteY1" fmla="*/ 353943 h 707886"/>
              <a:gd name="connsiteX2" fmla="*/ 1171199 w 1516303"/>
              <a:gd name="connsiteY2" fmla="*/ 707886 h 707886"/>
              <a:gd name="connsiteX3" fmla="*/ 0 w 1516303"/>
              <a:gd name="connsiteY3" fmla="*/ 707886 h 707886"/>
              <a:gd name="connsiteX4" fmla="*/ 477131 w 1516303"/>
              <a:gd name="connsiteY4" fmla="*/ 0 h 707886"/>
              <a:gd name="connsiteX5" fmla="*/ 1171199 w 1516303"/>
              <a:gd name="connsiteY5" fmla="*/ 0 h 707886"/>
              <a:gd name="connsiteX6" fmla="*/ 1305521 w 1516303"/>
              <a:gd name="connsiteY6" fmla="*/ 2781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6303" h="707886">
                <a:moveTo>
                  <a:pt x="1305521" y="27813"/>
                </a:moveTo>
                <a:cubicBezTo>
                  <a:pt x="1429381" y="81542"/>
                  <a:pt x="1516303" y="207327"/>
                  <a:pt x="1516303" y="353943"/>
                </a:cubicBezTo>
                <a:cubicBezTo>
                  <a:pt x="1516303" y="549431"/>
                  <a:pt x="1361776" y="707886"/>
                  <a:pt x="1171199" y="707886"/>
                </a:cubicBezTo>
                <a:lnTo>
                  <a:pt x="0" y="707886"/>
                </a:lnTo>
                <a:lnTo>
                  <a:pt x="477131" y="0"/>
                </a:lnTo>
                <a:lnTo>
                  <a:pt x="1171199" y="0"/>
                </a:lnTo>
                <a:cubicBezTo>
                  <a:pt x="1218843" y="0"/>
                  <a:pt x="1264234" y="9903"/>
                  <a:pt x="1305521" y="27813"/>
                </a:cubicBezTo>
                <a:close/>
              </a:path>
            </a:pathLst>
          </a:custGeom>
          <a:solidFill>
            <a:srgbClr val="E7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1E1C337-DA3D-46EE-AEA1-2D7EE4FCE33B}"/>
              </a:ext>
            </a:extLst>
          </p:cNvPr>
          <p:cNvSpPr/>
          <p:nvPr/>
        </p:nvSpPr>
        <p:spPr>
          <a:xfrm rot="19561149">
            <a:off x="1365143" y="6504568"/>
            <a:ext cx="1072292" cy="629740"/>
          </a:xfrm>
          <a:custGeom>
            <a:avLst/>
            <a:gdLst>
              <a:gd name="connsiteX0" fmla="*/ 920131 w 1072292"/>
              <a:gd name="connsiteY0" fmla="*/ 60445 h 629740"/>
              <a:gd name="connsiteX1" fmla="*/ 1072292 w 1072292"/>
              <a:gd name="connsiteY1" fmla="*/ 353943 h 629740"/>
              <a:gd name="connsiteX2" fmla="*/ 971207 w 1072292"/>
              <a:gd name="connsiteY2" fmla="*/ 604222 h 629740"/>
              <a:gd name="connsiteX3" fmla="*/ 934302 w 1072292"/>
              <a:gd name="connsiteY3" fmla="*/ 629740 h 629740"/>
              <a:gd name="connsiteX4" fmla="*/ 0 w 1072292"/>
              <a:gd name="connsiteY4" fmla="*/ 0 h 629740"/>
              <a:gd name="connsiteX5" fmla="*/ 727188 w 1072292"/>
              <a:gd name="connsiteY5" fmla="*/ 0 h 629740"/>
              <a:gd name="connsiteX6" fmla="*/ 920131 w 1072292"/>
              <a:gd name="connsiteY6" fmla="*/ 60445 h 6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292" h="629740">
                <a:moveTo>
                  <a:pt x="920131" y="60445"/>
                </a:moveTo>
                <a:cubicBezTo>
                  <a:pt x="1011930" y="124049"/>
                  <a:pt x="1072292" y="231763"/>
                  <a:pt x="1072292" y="353943"/>
                </a:cubicBezTo>
                <a:cubicBezTo>
                  <a:pt x="1072292" y="451687"/>
                  <a:pt x="1033660" y="540173"/>
                  <a:pt x="971207" y="604222"/>
                </a:cubicBezTo>
                <a:lnTo>
                  <a:pt x="934302" y="629740"/>
                </a:lnTo>
                <a:lnTo>
                  <a:pt x="0" y="0"/>
                </a:lnTo>
                <a:lnTo>
                  <a:pt x="727188" y="0"/>
                </a:lnTo>
                <a:cubicBezTo>
                  <a:pt x="798654" y="0"/>
                  <a:pt x="865051" y="22283"/>
                  <a:pt x="920131" y="60445"/>
                </a:cubicBezTo>
                <a:close/>
              </a:path>
            </a:pathLst>
          </a:cu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3C391A1-74F4-4943-BBB4-D5F1940618E3}"/>
              </a:ext>
            </a:extLst>
          </p:cNvPr>
          <p:cNvSpPr/>
          <p:nvPr/>
        </p:nvSpPr>
        <p:spPr>
          <a:xfrm rot="20058240">
            <a:off x="1355204" y="4813609"/>
            <a:ext cx="504643" cy="435037"/>
          </a:xfrm>
          <a:prstGeom prst="triangle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FB012778-37A1-43B2-86E2-BE47850E97E8}"/>
              </a:ext>
            </a:extLst>
          </p:cNvPr>
          <p:cNvSpPr/>
          <p:nvPr/>
        </p:nvSpPr>
        <p:spPr>
          <a:xfrm rot="20058240">
            <a:off x="1319574" y="4776848"/>
            <a:ext cx="504643" cy="435037"/>
          </a:xfrm>
          <a:prstGeom prst="triangle">
            <a:avLst/>
          </a:prstGeom>
          <a:noFill/>
          <a:ln w="19050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B5B6430-2615-42E1-BBC4-B32E39BA4D54}"/>
              </a:ext>
            </a:extLst>
          </p:cNvPr>
          <p:cNvSpPr/>
          <p:nvPr/>
        </p:nvSpPr>
        <p:spPr>
          <a:xfrm>
            <a:off x="10713675" y="4563533"/>
            <a:ext cx="372534" cy="372534"/>
          </a:xfrm>
          <a:prstGeom prst="ellipse">
            <a:avLst/>
          </a:pr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469368B-A130-4538-BCCC-8BC894D55215}"/>
              </a:ext>
            </a:extLst>
          </p:cNvPr>
          <p:cNvSpPr/>
          <p:nvPr/>
        </p:nvSpPr>
        <p:spPr>
          <a:xfrm>
            <a:off x="10683151" y="4533918"/>
            <a:ext cx="372534" cy="372534"/>
          </a:xfrm>
          <a:prstGeom prst="ellipse">
            <a:avLst/>
          </a:prstGeom>
          <a:noFill/>
          <a:ln w="22225">
            <a:solidFill>
              <a:srgbClr val="EEA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82EC260-2151-4508-9CDA-B4C1A4DB039D}"/>
              </a:ext>
            </a:extLst>
          </p:cNvPr>
          <p:cNvSpPr/>
          <p:nvPr/>
        </p:nvSpPr>
        <p:spPr>
          <a:xfrm>
            <a:off x="587542" y="1688395"/>
            <a:ext cx="299899" cy="299899"/>
          </a:xfrm>
          <a:prstGeom prst="ellipse">
            <a:avLst/>
          </a:pr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CABAE8B-7E7C-4E0F-A532-4DF9398D82D9}"/>
              </a:ext>
            </a:extLst>
          </p:cNvPr>
          <p:cNvSpPr/>
          <p:nvPr/>
        </p:nvSpPr>
        <p:spPr>
          <a:xfrm>
            <a:off x="557018" y="1658780"/>
            <a:ext cx="299899" cy="299899"/>
          </a:xfrm>
          <a:prstGeom prst="ellipse">
            <a:avLst/>
          </a:prstGeom>
          <a:noFill/>
          <a:ln w="22225">
            <a:solidFill>
              <a:srgbClr val="EEA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FE0F26B1-B924-4A5C-A42C-2AC9E282B61E}"/>
              </a:ext>
            </a:extLst>
          </p:cNvPr>
          <p:cNvSpPr/>
          <p:nvPr/>
        </p:nvSpPr>
        <p:spPr>
          <a:xfrm rot="4168410">
            <a:off x="7379125" y="6354767"/>
            <a:ext cx="314967" cy="271523"/>
          </a:xfrm>
          <a:prstGeom prst="triangle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A305B6AC-849E-45C3-97DC-2BCC7A7BC98E}"/>
              </a:ext>
            </a:extLst>
          </p:cNvPr>
          <p:cNvSpPr/>
          <p:nvPr/>
        </p:nvSpPr>
        <p:spPr>
          <a:xfrm rot="4168410">
            <a:off x="7343495" y="6318006"/>
            <a:ext cx="314967" cy="271523"/>
          </a:xfrm>
          <a:prstGeom prst="triangle">
            <a:avLst/>
          </a:prstGeom>
          <a:noFill/>
          <a:ln w="19050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14097F1-855F-70A1-AB49-D5EB9060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10932" y="3918875"/>
            <a:ext cx="2258486" cy="2333768"/>
          </a:xfrm>
          <a:prstGeom prst="rect">
            <a:avLst/>
          </a:prstGeom>
        </p:spPr>
      </p:pic>
      <p:pic>
        <p:nvPicPr>
          <p:cNvPr id="10" name="그림 9" descr="만화 영화, 클립아트, 동물 피규어이(가) 표시된 사진&#10;&#10;자동 생성된 설명">
            <a:extLst>
              <a:ext uri="{FF2B5EF4-FFF2-40B4-BE49-F238E27FC236}">
                <a16:creationId xmlns:a16="http://schemas.microsoft.com/office/drawing/2014/main" id="{3DAE723B-15CE-31A3-A847-DC4E20E5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37" y="1521459"/>
            <a:ext cx="2322394" cy="2297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7CDAD8-69E9-53AF-92A1-734D969BA6DF}"/>
              </a:ext>
            </a:extLst>
          </p:cNvPr>
          <p:cNvSpPr txBox="1"/>
          <p:nvPr/>
        </p:nvSpPr>
        <p:spPr>
          <a:xfrm>
            <a:off x="3677922" y="2208638"/>
            <a:ext cx="699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DD4F9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r>
              <a:rPr lang="en-US" altLang="ko-KR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WIN</a:t>
            </a:r>
            <a:r>
              <a:rPr lang="ko-KR" altLang="en-US" sz="54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ko-KR" sz="5400" dirty="0">
                <a:solidFill>
                  <a:srgbClr val="DD4F9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</a:t>
            </a:r>
            <a:r>
              <a:rPr lang="en-US" altLang="ko-KR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HOT</a:t>
            </a:r>
            <a:r>
              <a:rPr lang="ko-KR" altLang="en-US" sz="5400" dirty="0">
                <a:latin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altLang="ko-KR" sz="5400" dirty="0">
                <a:solidFill>
                  <a:srgbClr val="DD4F9A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  <a:r>
              <a:rPr lang="en-US" altLang="ko-KR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EBONE</a:t>
            </a:r>
            <a:endParaRPr lang="ko-KR" altLang="en-US" sz="5400" dirty="0">
              <a:latin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426C8-53EA-AC98-0C54-1BED5207C946}"/>
              </a:ext>
            </a:extLst>
          </p:cNvPr>
          <p:cNvSpPr txBox="1"/>
          <p:nvPr/>
        </p:nvSpPr>
        <p:spPr>
          <a:xfrm>
            <a:off x="5407678" y="3646373"/>
            <a:ext cx="2667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+mj-lt"/>
              </a:rPr>
              <a:t>2020180051 – </a:t>
            </a:r>
            <a:r>
              <a:rPr lang="ko-KR" altLang="en-US" sz="2000" dirty="0">
                <a:latin typeface="+mj-lt"/>
              </a:rPr>
              <a:t>임성규</a:t>
            </a:r>
            <a:endParaRPr lang="en-US" altLang="ko-KR" sz="2000" dirty="0">
              <a:latin typeface="+mj-lt"/>
            </a:endParaRPr>
          </a:p>
          <a:p>
            <a:r>
              <a:rPr lang="en-US" altLang="ko-KR" sz="2000" dirty="0">
                <a:latin typeface="+mj-lt"/>
              </a:rPr>
              <a:t>2020182024 – </a:t>
            </a:r>
            <a:r>
              <a:rPr lang="ko-KR" altLang="en-US" sz="2000" dirty="0">
                <a:latin typeface="+mj-lt"/>
              </a:rPr>
              <a:t>우현정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4D482B5-6DC5-ADC6-2FA6-1E82D7B0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55" y="3918875"/>
            <a:ext cx="284860" cy="2848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496329-541A-6ADB-5146-CF5F42C11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55" y="4323525"/>
            <a:ext cx="284860" cy="2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2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 err="1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횡스크롤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구현</a:t>
            </a:r>
          </a:p>
        </p:txBody>
      </p:sp>
      <p:pic>
        <p:nvPicPr>
          <p:cNvPr id="11" name="그림 10" descr="텍스트, 만화 영화, 스크린샷, 예술이(가) 표시된 사진&#10;&#10;자동 생성된 설명">
            <a:extLst>
              <a:ext uri="{FF2B5EF4-FFF2-40B4-BE49-F238E27FC236}">
                <a16:creationId xmlns:a16="http://schemas.microsoft.com/office/drawing/2014/main" id="{081C4366-4D5D-9D8A-68CC-F48F09BF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3" y="1229522"/>
            <a:ext cx="618967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3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사운드 추가</a:t>
            </a:r>
          </a:p>
        </p:txBody>
      </p:sp>
      <p:pic>
        <p:nvPicPr>
          <p:cNvPr id="17" name="제목 없는 동영상 (1)">
            <a:hlinkClick r:id="" action="ppaction://media"/>
            <a:extLst>
              <a:ext uri="{FF2B5EF4-FFF2-40B4-BE49-F238E27FC236}">
                <a16:creationId xmlns:a16="http://schemas.microsoft.com/office/drawing/2014/main" id="{DA9146C2-EC85-44E7-7600-08B146F544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723" y="1287239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</a:t>
            </a:r>
            <a:r>
              <a:rPr lang="en-US" altLang="ko-KR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4</a:t>
            </a:r>
            <a:endParaRPr lang="ko-KR" altLang="en-US" sz="38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데모 시연 </a:t>
            </a:r>
          </a:p>
        </p:txBody>
      </p:sp>
    </p:spTree>
    <p:extLst>
      <p:ext uri="{BB962C8B-B14F-4D97-AF65-F5344CB8AC3E}">
        <p14:creationId xmlns:p14="http://schemas.microsoft.com/office/powerpoint/2010/main" val="125577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37C794-75A7-4F45-ABEE-C10E325A1469}"/>
              </a:ext>
            </a:extLst>
          </p:cNvPr>
          <p:cNvSpPr/>
          <p:nvPr/>
        </p:nvSpPr>
        <p:spPr>
          <a:xfrm>
            <a:off x="3352800" y="1803400"/>
            <a:ext cx="5854700" cy="3454400"/>
          </a:xfrm>
          <a:prstGeom prst="roundRect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EF5C58-38CB-4DD4-BEE0-11E9CB5C1961}"/>
              </a:ext>
            </a:extLst>
          </p:cNvPr>
          <p:cNvSpPr/>
          <p:nvPr/>
        </p:nvSpPr>
        <p:spPr>
          <a:xfrm>
            <a:off x="3251200" y="1714500"/>
            <a:ext cx="5854700" cy="3454400"/>
          </a:xfrm>
          <a:prstGeom prst="roundRect">
            <a:avLst/>
          </a:pr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FCB72FB2-6016-4F30-B849-6F5F6569C9D2}"/>
              </a:ext>
            </a:extLst>
          </p:cNvPr>
          <p:cNvSpPr/>
          <p:nvPr/>
        </p:nvSpPr>
        <p:spPr>
          <a:xfrm rot="19561149">
            <a:off x="1240429" y="-140762"/>
            <a:ext cx="1810010" cy="707886"/>
          </a:xfrm>
          <a:custGeom>
            <a:avLst/>
            <a:gdLst>
              <a:gd name="connsiteX0" fmla="*/ 761303 w 1810010"/>
              <a:gd name="connsiteY0" fmla="*/ 0 h 707886"/>
              <a:gd name="connsiteX1" fmla="*/ 1810010 w 1810010"/>
              <a:gd name="connsiteY1" fmla="*/ 706852 h 707886"/>
              <a:gd name="connsiteX2" fmla="*/ 1800005 w 1810010"/>
              <a:gd name="connsiteY2" fmla="*/ 707886 h 707886"/>
              <a:gd name="connsiteX3" fmla="*/ 345104 w 1810010"/>
              <a:gd name="connsiteY3" fmla="*/ 707886 h 707886"/>
              <a:gd name="connsiteX4" fmla="*/ 0 w 1810010"/>
              <a:gd name="connsiteY4" fmla="*/ 353943 h 707886"/>
              <a:gd name="connsiteX5" fmla="*/ 345104 w 1810010"/>
              <a:gd name="connsiteY5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0010" h="707886">
                <a:moveTo>
                  <a:pt x="761303" y="0"/>
                </a:moveTo>
                <a:lnTo>
                  <a:pt x="1810010" y="706852"/>
                </a:lnTo>
                <a:lnTo>
                  <a:pt x="1800005" y="707886"/>
                </a:lnTo>
                <a:lnTo>
                  <a:pt x="345104" y="707886"/>
                </a:lnTo>
                <a:cubicBezTo>
                  <a:pt x="154527" y="707886"/>
                  <a:pt x="0" y="549431"/>
                  <a:pt x="0" y="353943"/>
                </a:cubicBezTo>
                <a:cubicBezTo>
                  <a:pt x="0" y="158455"/>
                  <a:pt x="154527" y="0"/>
                  <a:pt x="345104" y="0"/>
                </a:cubicBezTo>
                <a:close/>
              </a:path>
            </a:pathLst>
          </a:cu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201BF65-7042-42BB-ABE7-156A447E9C22}"/>
              </a:ext>
            </a:extLst>
          </p:cNvPr>
          <p:cNvSpPr/>
          <p:nvPr/>
        </p:nvSpPr>
        <p:spPr>
          <a:xfrm rot="19561149">
            <a:off x="9086849" y="6259459"/>
            <a:ext cx="1887349" cy="707886"/>
          </a:xfrm>
          <a:custGeom>
            <a:avLst/>
            <a:gdLst>
              <a:gd name="connsiteX0" fmla="*/ 1735188 w 1887349"/>
              <a:gd name="connsiteY0" fmla="*/ 60446 h 707886"/>
              <a:gd name="connsiteX1" fmla="*/ 1887349 w 1887349"/>
              <a:gd name="connsiteY1" fmla="*/ 353943 h 707886"/>
              <a:gd name="connsiteX2" fmla="*/ 1542244 w 1887349"/>
              <a:gd name="connsiteY2" fmla="*/ 707886 h 707886"/>
              <a:gd name="connsiteX3" fmla="*/ 1031166 w 1887349"/>
              <a:gd name="connsiteY3" fmla="*/ 707886 h 707886"/>
              <a:gd name="connsiteX4" fmla="*/ 0 w 1887349"/>
              <a:gd name="connsiteY4" fmla="*/ 12857 h 707886"/>
              <a:gd name="connsiteX5" fmla="*/ 17799 w 1887349"/>
              <a:gd name="connsiteY5" fmla="*/ 7190 h 707886"/>
              <a:gd name="connsiteX6" fmla="*/ 87345 w 1887349"/>
              <a:gd name="connsiteY6" fmla="*/ 0 h 707886"/>
              <a:gd name="connsiteX7" fmla="*/ 1542245 w 1887349"/>
              <a:gd name="connsiteY7" fmla="*/ 0 h 707886"/>
              <a:gd name="connsiteX8" fmla="*/ 1735188 w 1887349"/>
              <a:gd name="connsiteY8" fmla="*/ 60446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7349" h="707886">
                <a:moveTo>
                  <a:pt x="1735188" y="60446"/>
                </a:moveTo>
                <a:cubicBezTo>
                  <a:pt x="1826987" y="124049"/>
                  <a:pt x="1887349" y="231763"/>
                  <a:pt x="1887349" y="353943"/>
                </a:cubicBezTo>
                <a:cubicBezTo>
                  <a:pt x="1887349" y="549431"/>
                  <a:pt x="1732821" y="707886"/>
                  <a:pt x="1542244" y="707886"/>
                </a:cubicBezTo>
                <a:lnTo>
                  <a:pt x="1031166" y="707886"/>
                </a:lnTo>
                <a:lnTo>
                  <a:pt x="0" y="12857"/>
                </a:lnTo>
                <a:lnTo>
                  <a:pt x="17799" y="7190"/>
                </a:lnTo>
                <a:cubicBezTo>
                  <a:pt x="40264" y="2476"/>
                  <a:pt x="63522" y="0"/>
                  <a:pt x="87345" y="0"/>
                </a:cubicBezTo>
                <a:lnTo>
                  <a:pt x="1542245" y="0"/>
                </a:lnTo>
                <a:cubicBezTo>
                  <a:pt x="1613712" y="1"/>
                  <a:pt x="1680108" y="22283"/>
                  <a:pt x="1735188" y="60446"/>
                </a:cubicBezTo>
                <a:close/>
              </a:path>
            </a:pathLst>
          </a:custGeom>
          <a:solidFill>
            <a:srgbClr val="E7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508E5D1-650E-46FD-A67F-76DEF4B4E41C}"/>
              </a:ext>
            </a:extLst>
          </p:cNvPr>
          <p:cNvSpPr/>
          <p:nvPr/>
        </p:nvSpPr>
        <p:spPr>
          <a:xfrm>
            <a:off x="7891859" y="639967"/>
            <a:ext cx="372534" cy="372534"/>
          </a:xfrm>
          <a:prstGeom prst="ellipse">
            <a:avLst/>
          </a:pr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0F4B19-2AAC-4782-BA92-0E464EEF634C}"/>
              </a:ext>
            </a:extLst>
          </p:cNvPr>
          <p:cNvSpPr/>
          <p:nvPr/>
        </p:nvSpPr>
        <p:spPr>
          <a:xfrm>
            <a:off x="7861335" y="610352"/>
            <a:ext cx="372534" cy="372534"/>
          </a:xfrm>
          <a:prstGeom prst="ellipse">
            <a:avLst/>
          </a:prstGeom>
          <a:noFill/>
          <a:ln w="22225">
            <a:solidFill>
              <a:srgbClr val="EEA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E150FDC-DE47-42DC-862B-1CA928243D35}"/>
              </a:ext>
            </a:extLst>
          </p:cNvPr>
          <p:cNvSpPr/>
          <p:nvPr/>
        </p:nvSpPr>
        <p:spPr>
          <a:xfrm rot="20058240">
            <a:off x="944835" y="2906067"/>
            <a:ext cx="504643" cy="435037"/>
          </a:xfrm>
          <a:prstGeom prst="triangle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F732555-8D63-45AA-B7C8-C9AA51DBAEF6}"/>
              </a:ext>
            </a:extLst>
          </p:cNvPr>
          <p:cNvSpPr/>
          <p:nvPr/>
        </p:nvSpPr>
        <p:spPr>
          <a:xfrm rot="20058240">
            <a:off x="909205" y="2869306"/>
            <a:ext cx="504643" cy="435037"/>
          </a:xfrm>
          <a:prstGeom prst="triangle">
            <a:avLst/>
          </a:prstGeom>
          <a:noFill/>
          <a:ln w="19050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3F5F570B-681C-4A66-BAE6-089022C95E6C}"/>
              </a:ext>
            </a:extLst>
          </p:cNvPr>
          <p:cNvSpPr/>
          <p:nvPr/>
        </p:nvSpPr>
        <p:spPr>
          <a:xfrm rot="2628766">
            <a:off x="10972663" y="3862863"/>
            <a:ext cx="396607" cy="341903"/>
          </a:xfrm>
          <a:prstGeom prst="triangle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B4A3D67-9203-4028-B226-26C39E413790}"/>
              </a:ext>
            </a:extLst>
          </p:cNvPr>
          <p:cNvSpPr/>
          <p:nvPr/>
        </p:nvSpPr>
        <p:spPr>
          <a:xfrm rot="2628766">
            <a:off x="10937033" y="3826102"/>
            <a:ext cx="396607" cy="341903"/>
          </a:xfrm>
          <a:prstGeom prst="triangle">
            <a:avLst/>
          </a:prstGeom>
          <a:noFill/>
          <a:ln w="19050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FC561F-321A-45D7-957A-283BAF7F588B}"/>
              </a:ext>
            </a:extLst>
          </p:cNvPr>
          <p:cNvSpPr/>
          <p:nvPr/>
        </p:nvSpPr>
        <p:spPr>
          <a:xfrm>
            <a:off x="4191000" y="6501497"/>
            <a:ext cx="250658" cy="250658"/>
          </a:xfrm>
          <a:prstGeom prst="ellipse">
            <a:avLst/>
          </a:pr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6606E9-5776-48B9-B800-DA0CC6996874}"/>
              </a:ext>
            </a:extLst>
          </p:cNvPr>
          <p:cNvSpPr/>
          <p:nvPr/>
        </p:nvSpPr>
        <p:spPr>
          <a:xfrm>
            <a:off x="4160476" y="6471882"/>
            <a:ext cx="250658" cy="250658"/>
          </a:xfrm>
          <a:prstGeom prst="ellipse">
            <a:avLst/>
          </a:prstGeom>
          <a:noFill/>
          <a:ln w="22225">
            <a:solidFill>
              <a:srgbClr val="EEA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3586D0-C1AD-4D9F-BAAD-7C1A7F5F61C1}"/>
              </a:ext>
            </a:extLst>
          </p:cNvPr>
          <p:cNvSpPr txBox="1"/>
          <p:nvPr/>
        </p:nvSpPr>
        <p:spPr>
          <a:xfrm>
            <a:off x="3966188" y="2976739"/>
            <a:ext cx="462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</a:t>
            </a:r>
            <a:r>
              <a:rPr lang="en-US" altLang="ko-KR" sz="4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45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CD601A00-BF52-4772-B288-48FFAD5D9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1650" y="-1455578"/>
            <a:ext cx="5092962" cy="5581937"/>
          </a:xfrm>
          <a:prstGeom prst="rect">
            <a:avLst/>
          </a:prstGeom>
        </p:spPr>
      </p:pic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0178DBE8-4C35-4D4B-9547-8D3CFD803057}"/>
              </a:ext>
            </a:extLst>
          </p:cNvPr>
          <p:cNvSpPr/>
          <p:nvPr/>
        </p:nvSpPr>
        <p:spPr>
          <a:xfrm>
            <a:off x="4406900" y="838200"/>
            <a:ext cx="3479800" cy="1148334"/>
          </a:xfrm>
          <a:prstGeom prst="flowChartTerminator">
            <a:avLst/>
          </a:prstGeom>
          <a:solidFill>
            <a:srgbClr val="EEA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ED820FCB-F5AF-4A30-9144-64B7FD3AAC51}"/>
              </a:ext>
            </a:extLst>
          </p:cNvPr>
          <p:cNvSpPr/>
          <p:nvPr/>
        </p:nvSpPr>
        <p:spPr>
          <a:xfrm>
            <a:off x="4356100" y="748523"/>
            <a:ext cx="3479800" cy="1148334"/>
          </a:xfrm>
          <a:prstGeom prst="flowChartTerminator">
            <a:avLst/>
          </a:prstGeom>
          <a:noFill/>
          <a:ln w="5397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FBFC5-CA48-4C31-B583-BFCAEA42CB30}"/>
              </a:ext>
            </a:extLst>
          </p:cNvPr>
          <p:cNvSpPr txBox="1"/>
          <p:nvPr/>
        </p:nvSpPr>
        <p:spPr>
          <a:xfrm>
            <a:off x="5226050" y="1012224"/>
            <a:ext cx="173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8622303-3BF0-4821-B9BC-05187CD27E8A}"/>
              </a:ext>
            </a:extLst>
          </p:cNvPr>
          <p:cNvGrpSpPr/>
          <p:nvPr/>
        </p:nvGrpSpPr>
        <p:grpSpPr>
          <a:xfrm>
            <a:off x="1961092" y="3185352"/>
            <a:ext cx="1244600" cy="1121837"/>
            <a:chOff x="2451100" y="2861161"/>
            <a:chExt cx="1244600" cy="11218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75E63F-C3AE-48F4-94C4-8790207A17AE}"/>
                </a:ext>
              </a:extLst>
            </p:cNvPr>
            <p:cNvSpPr txBox="1"/>
            <p:nvPr/>
          </p:nvSpPr>
          <p:spPr>
            <a:xfrm>
              <a:off x="2482850" y="2875002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rgbClr val="EEAE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6600" dirty="0">
                <a:solidFill>
                  <a:srgbClr val="EEAE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647739-9E25-4639-9559-188F2BA7AE26}"/>
                </a:ext>
              </a:extLst>
            </p:cNvPr>
            <p:cNvSpPr txBox="1"/>
            <p:nvPr/>
          </p:nvSpPr>
          <p:spPr>
            <a:xfrm>
              <a:off x="2451100" y="2861161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 w="15875">
                    <a:solidFill>
                      <a:srgbClr val="ADAEDD"/>
                    </a:solidFill>
                  </a:ln>
                  <a:noFill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01</a:t>
              </a:r>
              <a:endParaRPr lang="ko-KR" altLang="en-US" sz="6600" dirty="0">
                <a:ln w="15875">
                  <a:solidFill>
                    <a:srgbClr val="ADAEDD"/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020CA9-D09A-49CB-92CB-55EAB8E3B8DA}"/>
              </a:ext>
            </a:extLst>
          </p:cNvPr>
          <p:cNvGrpSpPr/>
          <p:nvPr/>
        </p:nvGrpSpPr>
        <p:grpSpPr>
          <a:xfrm>
            <a:off x="4380442" y="3185352"/>
            <a:ext cx="1244600" cy="1121837"/>
            <a:chOff x="4471458" y="2861161"/>
            <a:chExt cx="1244600" cy="11218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895AE3-070C-4D61-97C3-7A1BF6262B4E}"/>
                </a:ext>
              </a:extLst>
            </p:cNvPr>
            <p:cNvSpPr txBox="1"/>
            <p:nvPr/>
          </p:nvSpPr>
          <p:spPr>
            <a:xfrm>
              <a:off x="4503208" y="2875002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rgbClr val="EEAE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6600" dirty="0">
                <a:solidFill>
                  <a:srgbClr val="EEAE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FE1629-5366-42C9-AD52-16B29772BAFA}"/>
                </a:ext>
              </a:extLst>
            </p:cNvPr>
            <p:cNvSpPr txBox="1"/>
            <p:nvPr/>
          </p:nvSpPr>
          <p:spPr>
            <a:xfrm>
              <a:off x="4471458" y="2861161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 w="15875">
                    <a:solidFill>
                      <a:srgbClr val="ADAEDD"/>
                    </a:solidFill>
                  </a:ln>
                  <a:noFill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02</a:t>
              </a:r>
              <a:endParaRPr lang="ko-KR" altLang="en-US" sz="6600" dirty="0">
                <a:ln w="15875">
                  <a:solidFill>
                    <a:srgbClr val="ADAEDD"/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27007C4-8A43-469E-88FA-A1984C9B874D}"/>
              </a:ext>
            </a:extLst>
          </p:cNvPr>
          <p:cNvGrpSpPr/>
          <p:nvPr/>
        </p:nvGrpSpPr>
        <p:grpSpPr>
          <a:xfrm>
            <a:off x="6799792" y="3185352"/>
            <a:ext cx="1244600" cy="1121837"/>
            <a:chOff x="6491816" y="2861161"/>
            <a:chExt cx="1244600" cy="11218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167EDC-FD29-4CC9-AA21-A8D1FCF66FC9}"/>
                </a:ext>
              </a:extLst>
            </p:cNvPr>
            <p:cNvSpPr txBox="1"/>
            <p:nvPr/>
          </p:nvSpPr>
          <p:spPr>
            <a:xfrm>
              <a:off x="6523566" y="2875002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rgbClr val="EEAE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6600" dirty="0">
                <a:solidFill>
                  <a:srgbClr val="EEAE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394CF0-C65B-47A9-A857-7D00EDCFE10E}"/>
                </a:ext>
              </a:extLst>
            </p:cNvPr>
            <p:cNvSpPr txBox="1"/>
            <p:nvPr/>
          </p:nvSpPr>
          <p:spPr>
            <a:xfrm>
              <a:off x="6491816" y="2861161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 w="15875">
                    <a:solidFill>
                      <a:srgbClr val="ADAEDD"/>
                    </a:solidFill>
                  </a:ln>
                  <a:noFill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03</a:t>
              </a:r>
              <a:endParaRPr lang="ko-KR" altLang="en-US" sz="6600" dirty="0">
                <a:ln w="15875">
                  <a:solidFill>
                    <a:srgbClr val="ADAEDD"/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E8B7B0-E179-4D51-88BD-51535018CAB2}"/>
              </a:ext>
            </a:extLst>
          </p:cNvPr>
          <p:cNvGrpSpPr/>
          <p:nvPr/>
        </p:nvGrpSpPr>
        <p:grpSpPr>
          <a:xfrm>
            <a:off x="9219142" y="3185352"/>
            <a:ext cx="1244600" cy="1121837"/>
            <a:chOff x="8512175" y="2861161"/>
            <a:chExt cx="1244600" cy="11218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3FCD70-5636-4B39-98B2-B8FA8F182832}"/>
                </a:ext>
              </a:extLst>
            </p:cNvPr>
            <p:cNvSpPr txBox="1"/>
            <p:nvPr/>
          </p:nvSpPr>
          <p:spPr>
            <a:xfrm>
              <a:off x="8543925" y="2875002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rgbClr val="EEAEC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6600" dirty="0">
                <a:solidFill>
                  <a:srgbClr val="EEAE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92DA31-C075-4D86-B5F2-3B71DEB6BA6A}"/>
                </a:ext>
              </a:extLst>
            </p:cNvPr>
            <p:cNvSpPr txBox="1"/>
            <p:nvPr/>
          </p:nvSpPr>
          <p:spPr>
            <a:xfrm>
              <a:off x="8512175" y="2861161"/>
              <a:ext cx="12128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n w="15875">
                    <a:solidFill>
                      <a:srgbClr val="ADAEDD"/>
                    </a:solidFill>
                  </a:ln>
                  <a:noFill/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04</a:t>
              </a:r>
              <a:endParaRPr lang="ko-KR" altLang="en-US" sz="6600" dirty="0">
                <a:ln w="15875">
                  <a:solidFill>
                    <a:srgbClr val="ADAEDD"/>
                  </a:solidFill>
                </a:ln>
                <a:noFill/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0774F1-8BD0-4DA2-8422-85D81EF33631}"/>
              </a:ext>
            </a:extLst>
          </p:cNvPr>
          <p:cNvSpPr txBox="1"/>
          <p:nvPr/>
        </p:nvSpPr>
        <p:spPr>
          <a:xfrm>
            <a:off x="1614943" y="4293348"/>
            <a:ext cx="189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DAEDD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게임 소개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ADDBFD-A607-4802-B5E3-4F655B0802D2}"/>
              </a:ext>
            </a:extLst>
          </p:cNvPr>
          <p:cNvSpPr txBox="1"/>
          <p:nvPr/>
        </p:nvSpPr>
        <p:spPr>
          <a:xfrm>
            <a:off x="4177290" y="4303992"/>
            <a:ext cx="1619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DAEDD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조작법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6AD82-801C-45D1-A093-D55CFFF0C912}"/>
              </a:ext>
            </a:extLst>
          </p:cNvPr>
          <p:cNvSpPr txBox="1"/>
          <p:nvPr/>
        </p:nvSpPr>
        <p:spPr>
          <a:xfrm>
            <a:off x="6536854" y="4303991"/>
            <a:ext cx="1738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DAEDD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구현내용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119D0F-8B1D-4E76-A595-AB648AAB3C49}"/>
              </a:ext>
            </a:extLst>
          </p:cNvPr>
          <p:cNvSpPr txBox="1"/>
          <p:nvPr/>
        </p:nvSpPr>
        <p:spPr>
          <a:xfrm>
            <a:off x="8896887" y="4321030"/>
            <a:ext cx="192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ADAEDD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시연영상</a:t>
            </a: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76F47602-2530-487E-84B3-2C81E67C90D3}"/>
              </a:ext>
            </a:extLst>
          </p:cNvPr>
          <p:cNvSpPr/>
          <p:nvPr/>
        </p:nvSpPr>
        <p:spPr>
          <a:xfrm rot="19561149">
            <a:off x="1240429" y="-140762"/>
            <a:ext cx="1810010" cy="707886"/>
          </a:xfrm>
          <a:custGeom>
            <a:avLst/>
            <a:gdLst>
              <a:gd name="connsiteX0" fmla="*/ 761303 w 1810010"/>
              <a:gd name="connsiteY0" fmla="*/ 0 h 707886"/>
              <a:gd name="connsiteX1" fmla="*/ 1810010 w 1810010"/>
              <a:gd name="connsiteY1" fmla="*/ 706852 h 707886"/>
              <a:gd name="connsiteX2" fmla="*/ 1800005 w 1810010"/>
              <a:gd name="connsiteY2" fmla="*/ 707886 h 707886"/>
              <a:gd name="connsiteX3" fmla="*/ 345104 w 1810010"/>
              <a:gd name="connsiteY3" fmla="*/ 707886 h 707886"/>
              <a:gd name="connsiteX4" fmla="*/ 0 w 1810010"/>
              <a:gd name="connsiteY4" fmla="*/ 353943 h 707886"/>
              <a:gd name="connsiteX5" fmla="*/ 345104 w 1810010"/>
              <a:gd name="connsiteY5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10010" h="707886">
                <a:moveTo>
                  <a:pt x="761303" y="0"/>
                </a:moveTo>
                <a:lnTo>
                  <a:pt x="1810010" y="706852"/>
                </a:lnTo>
                <a:lnTo>
                  <a:pt x="1800005" y="707886"/>
                </a:lnTo>
                <a:lnTo>
                  <a:pt x="345104" y="707886"/>
                </a:lnTo>
                <a:cubicBezTo>
                  <a:pt x="154527" y="707886"/>
                  <a:pt x="0" y="549431"/>
                  <a:pt x="0" y="353943"/>
                </a:cubicBezTo>
                <a:cubicBezTo>
                  <a:pt x="0" y="158455"/>
                  <a:pt x="154527" y="0"/>
                  <a:pt x="345104" y="0"/>
                </a:cubicBezTo>
                <a:close/>
              </a:path>
            </a:pathLst>
          </a:custGeom>
          <a:solidFill>
            <a:srgbClr val="ADA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180B0DBD-19D3-42D2-8127-C420223D4563}"/>
              </a:ext>
            </a:extLst>
          </p:cNvPr>
          <p:cNvSpPr/>
          <p:nvPr/>
        </p:nvSpPr>
        <p:spPr>
          <a:xfrm rot="19561149">
            <a:off x="9086849" y="6259459"/>
            <a:ext cx="1887349" cy="707886"/>
          </a:xfrm>
          <a:custGeom>
            <a:avLst/>
            <a:gdLst>
              <a:gd name="connsiteX0" fmla="*/ 1735188 w 1887349"/>
              <a:gd name="connsiteY0" fmla="*/ 60446 h 707886"/>
              <a:gd name="connsiteX1" fmla="*/ 1887349 w 1887349"/>
              <a:gd name="connsiteY1" fmla="*/ 353943 h 707886"/>
              <a:gd name="connsiteX2" fmla="*/ 1542244 w 1887349"/>
              <a:gd name="connsiteY2" fmla="*/ 707886 h 707886"/>
              <a:gd name="connsiteX3" fmla="*/ 1031166 w 1887349"/>
              <a:gd name="connsiteY3" fmla="*/ 707886 h 707886"/>
              <a:gd name="connsiteX4" fmla="*/ 0 w 1887349"/>
              <a:gd name="connsiteY4" fmla="*/ 12857 h 707886"/>
              <a:gd name="connsiteX5" fmla="*/ 17799 w 1887349"/>
              <a:gd name="connsiteY5" fmla="*/ 7190 h 707886"/>
              <a:gd name="connsiteX6" fmla="*/ 87345 w 1887349"/>
              <a:gd name="connsiteY6" fmla="*/ 0 h 707886"/>
              <a:gd name="connsiteX7" fmla="*/ 1542245 w 1887349"/>
              <a:gd name="connsiteY7" fmla="*/ 0 h 707886"/>
              <a:gd name="connsiteX8" fmla="*/ 1735188 w 1887349"/>
              <a:gd name="connsiteY8" fmla="*/ 60446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7349" h="707886">
                <a:moveTo>
                  <a:pt x="1735188" y="60446"/>
                </a:moveTo>
                <a:cubicBezTo>
                  <a:pt x="1826987" y="124049"/>
                  <a:pt x="1887349" y="231763"/>
                  <a:pt x="1887349" y="353943"/>
                </a:cubicBezTo>
                <a:cubicBezTo>
                  <a:pt x="1887349" y="549431"/>
                  <a:pt x="1732821" y="707886"/>
                  <a:pt x="1542244" y="707886"/>
                </a:cubicBezTo>
                <a:lnTo>
                  <a:pt x="1031166" y="707886"/>
                </a:lnTo>
                <a:lnTo>
                  <a:pt x="0" y="12857"/>
                </a:lnTo>
                <a:lnTo>
                  <a:pt x="17799" y="7190"/>
                </a:lnTo>
                <a:cubicBezTo>
                  <a:pt x="40264" y="2476"/>
                  <a:pt x="63522" y="0"/>
                  <a:pt x="87345" y="0"/>
                </a:cubicBezTo>
                <a:lnTo>
                  <a:pt x="1542245" y="0"/>
                </a:lnTo>
                <a:cubicBezTo>
                  <a:pt x="1613712" y="1"/>
                  <a:pt x="1680108" y="22283"/>
                  <a:pt x="1735188" y="60446"/>
                </a:cubicBezTo>
                <a:close/>
              </a:path>
            </a:pathLst>
          </a:custGeom>
          <a:solidFill>
            <a:srgbClr val="E7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11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73883" y="1022296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7FA99997-0283-51BF-1F62-807A7F324A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90" y="1488453"/>
            <a:ext cx="4114800" cy="1800225"/>
          </a:xfrm>
          <a:prstGeom prst="rect">
            <a:avLst/>
          </a:prstGeom>
        </p:spPr>
      </p:pic>
      <p:pic>
        <p:nvPicPr>
          <p:cNvPr id="23" name="그림 22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090FD645-DE7F-13B3-B17E-43DD2AC4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5477" y="3891587"/>
            <a:ext cx="4114800" cy="1800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1D00C7-7322-D02A-C7EA-106340185E3D}"/>
              </a:ext>
            </a:extLst>
          </p:cNvPr>
          <p:cNvSpPr txBox="1"/>
          <p:nvPr/>
        </p:nvSpPr>
        <p:spPr>
          <a:xfrm>
            <a:off x="3731062" y="2401052"/>
            <a:ext cx="797061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rgbClr val="DD4F9A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Microsoft GothicNeo" panose="020B0500000101010101" pitchFamily="50" charset="-127"/>
              </a:rPr>
              <a:t>제목: 트윈 샷 리본</a:t>
            </a:r>
            <a:endParaRPr lang="en-US" altLang="ko-KR" sz="2800" dirty="0">
              <a:solidFill>
                <a:srgbClr val="DD4F9A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 sz="2800" dirty="0">
              <a:solidFill>
                <a:srgbClr val="635185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트윈 샷 리본은 플래시 게임 </a:t>
            </a:r>
            <a:r>
              <a:rPr lang="ko-KR" altLang="en-US" sz="2000" dirty="0" err="1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Twin</a:t>
            </a:r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err="1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Shot의</a:t>
            </a:r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 모작으로, </a:t>
            </a:r>
            <a:endParaRPr lang="en-US" altLang="ko-KR" sz="2000" dirty="0">
              <a:solidFill>
                <a:srgbClr val="635185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플레이어가 천사 캐릭터를 조종하여 화살을 발사해 적을</a:t>
            </a:r>
            <a:endParaRPr lang="en-US" altLang="ko-KR" sz="2000" dirty="0">
              <a:solidFill>
                <a:srgbClr val="635185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물리치고</a:t>
            </a:r>
            <a:r>
              <a:rPr lang="en-US" altLang="ko-KR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>
                <a:solidFill>
                  <a:srgbClr val="63518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맑은 고딕 Semilight" panose="020B0502040204020203" pitchFamily="50" charset="-127"/>
              </a:rPr>
              <a:t>스테이지를 클리어하는 2D 플랫폼 액션 게임입니다.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CEBC11-FFAB-5CD2-4B20-5C4B64FB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8325" y="2751526"/>
            <a:ext cx="1513565" cy="1513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A7921-EC37-E08C-024B-ABFDF6E60CC3}"/>
              </a:ext>
            </a:extLst>
          </p:cNvPr>
          <p:cNvSpPr txBox="1"/>
          <p:nvPr/>
        </p:nvSpPr>
        <p:spPr>
          <a:xfrm>
            <a:off x="1708472" y="420777"/>
            <a:ext cx="255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게임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45C8B-E32D-6C3B-40E2-46CBFB54DEC0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34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73883" y="1022296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34FBF5-2866-2DC0-F739-F57066D34CFF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4492F7-7372-0A70-2C62-68CD79BD9F6E}"/>
              </a:ext>
            </a:extLst>
          </p:cNvPr>
          <p:cNvSpPr txBox="1"/>
          <p:nvPr/>
        </p:nvSpPr>
        <p:spPr>
          <a:xfrm>
            <a:off x="1708472" y="420777"/>
            <a:ext cx="255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조작법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600BE6-BF85-4C58-7034-6315906A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09" y="2053319"/>
            <a:ext cx="973483" cy="993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5D536B-EB64-EAA2-CAE0-509639DC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05" y="2053319"/>
            <a:ext cx="993764" cy="9937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7E0A1C8-427C-192C-594A-B3287C44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58" y="2053319"/>
            <a:ext cx="993764" cy="9937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4486C9-B776-84C5-7DEF-87C82E113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4204931"/>
            <a:ext cx="2306271" cy="14520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57892E-DCB2-552D-6269-E6B48F7CE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69" y="4930979"/>
            <a:ext cx="2097882" cy="713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2E5B-FA4B-EE29-53B2-D5E2753D2D3A}"/>
              </a:ext>
            </a:extLst>
          </p:cNvPr>
          <p:cNvSpPr txBox="1"/>
          <p:nvPr/>
        </p:nvSpPr>
        <p:spPr>
          <a:xfrm>
            <a:off x="2298720" y="3314700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이동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740C3A-53EA-A5A7-67F9-2E4AAD7D7334}"/>
              </a:ext>
            </a:extLst>
          </p:cNvPr>
          <p:cNvSpPr txBox="1"/>
          <p:nvPr/>
        </p:nvSpPr>
        <p:spPr>
          <a:xfrm>
            <a:off x="5122062" y="3311486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점프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5D9D3-0FEB-558F-3071-ABC00A7C6434}"/>
              </a:ext>
            </a:extLst>
          </p:cNvPr>
          <p:cNvSpPr txBox="1"/>
          <p:nvPr/>
        </p:nvSpPr>
        <p:spPr>
          <a:xfrm>
            <a:off x="7620026" y="3311486"/>
            <a:ext cx="266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공격 </a:t>
            </a:r>
          </a:p>
        </p:txBody>
      </p:sp>
    </p:spTree>
    <p:extLst>
      <p:ext uri="{BB962C8B-B14F-4D97-AF65-F5344CB8AC3E}">
        <p14:creationId xmlns:p14="http://schemas.microsoft.com/office/powerpoint/2010/main" val="287364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- </a:t>
            </a:r>
            <a:r>
              <a:rPr lang="en-US" altLang="ko-KR" sz="3200" b="1" dirty="0" err="1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GameObject</a:t>
            </a:r>
            <a:endParaRPr lang="ko-KR" altLang="en-US" sz="3200" b="1" dirty="0">
              <a:solidFill>
                <a:schemeClr val="bg2">
                  <a:lumMod val="2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2205F52-3E19-3602-6D90-DC0D5A3B45AA}"/>
              </a:ext>
            </a:extLst>
          </p:cNvPr>
          <p:cNvGrpSpPr/>
          <p:nvPr/>
        </p:nvGrpSpPr>
        <p:grpSpPr>
          <a:xfrm>
            <a:off x="7981098" y="3023188"/>
            <a:ext cx="3104531" cy="1564938"/>
            <a:chOff x="3509135" y="2005427"/>
            <a:chExt cx="2602886" cy="107498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79C9488-E106-738A-E6F5-435EE7B4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103" y="2005427"/>
              <a:ext cx="440671" cy="44067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BDDD1D-388B-8BB7-9003-3CCE95BEFE50}"/>
                </a:ext>
              </a:extLst>
            </p:cNvPr>
            <p:cNvSpPr txBox="1"/>
            <p:nvPr/>
          </p:nvSpPr>
          <p:spPr>
            <a:xfrm>
              <a:off x="3509135" y="2763283"/>
              <a:ext cx="2602886" cy="31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양진체 " panose="02020503000000000000" pitchFamily="18" charset="-127"/>
                  <a:ea typeface="양진체 " panose="02020503000000000000" pitchFamily="18" charset="-127"/>
                </a:rPr>
                <a:t>아이템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CC49BAAD-A189-71D3-1D33-51E748C5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93" y="2005427"/>
              <a:ext cx="440671" cy="44067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88E84905-C4E1-50FA-DA77-44C48760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601" y="2005427"/>
              <a:ext cx="440671" cy="440671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CA50E56-0CD2-8EFF-3F05-FC6D4B6458A2}"/>
              </a:ext>
            </a:extLst>
          </p:cNvPr>
          <p:cNvGrpSpPr/>
          <p:nvPr/>
        </p:nvGrpSpPr>
        <p:grpSpPr>
          <a:xfrm>
            <a:off x="5615385" y="2287132"/>
            <a:ext cx="2160000" cy="2088000"/>
            <a:chOff x="4073160" y="3169192"/>
            <a:chExt cx="2000250" cy="1905000"/>
          </a:xfrm>
        </p:grpSpPr>
        <p:pic>
          <p:nvPicPr>
            <p:cNvPr id="40" name="그림 39" descr="거울, 직사각형, 큰 거울, 프레임이(가) 표시된 사진&#10;&#10;자동 생성된 설명">
              <a:extLst>
                <a:ext uri="{FF2B5EF4-FFF2-40B4-BE49-F238E27FC236}">
                  <a16:creationId xmlns:a16="http://schemas.microsoft.com/office/drawing/2014/main" id="{3C99699E-F2E1-CC55-5759-C697B98A0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73" y="3324212"/>
              <a:ext cx="504825" cy="5334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268AED5-46A9-E67F-49AA-2C80D57A8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73" y="3465896"/>
              <a:ext cx="685800" cy="285750"/>
            </a:xfrm>
            <a:prstGeom prst="rect">
              <a:avLst/>
            </a:prstGeom>
          </p:spPr>
        </p:pic>
        <p:pic>
          <p:nvPicPr>
            <p:cNvPr id="38" name="그림 37" descr="꽃, 만화 영화이(가) 표시된 사진&#10;&#10;자동 생성된 설명">
              <a:extLst>
                <a:ext uri="{FF2B5EF4-FFF2-40B4-BE49-F238E27FC236}">
                  <a16:creationId xmlns:a16="http://schemas.microsoft.com/office/drawing/2014/main" id="{69D22BE6-7A71-CD17-CB13-9892693E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160" y="3169192"/>
              <a:ext cx="2000250" cy="19050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41C37BC-FD98-8BBD-8C86-505CB131B56B}"/>
              </a:ext>
            </a:extLst>
          </p:cNvPr>
          <p:cNvGrpSpPr/>
          <p:nvPr/>
        </p:nvGrpSpPr>
        <p:grpSpPr>
          <a:xfrm>
            <a:off x="1448241" y="2800712"/>
            <a:ext cx="3677995" cy="864000"/>
            <a:chOff x="1796613" y="2744664"/>
            <a:chExt cx="3677995" cy="864000"/>
          </a:xfrm>
        </p:grpSpPr>
        <p:pic>
          <p:nvPicPr>
            <p:cNvPr id="43" name="그림 42" descr="일러스트레이션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09C43A41-4376-4DD3-5CAD-704ABBCE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13" y="2744664"/>
              <a:ext cx="1036800" cy="8640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526E9E7-4C0C-12F5-C816-0602042E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676" y="2744664"/>
              <a:ext cx="864000" cy="8640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88C171B-BBED-9B87-D94A-FBCEC4E0E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6608" y="2744664"/>
              <a:ext cx="1008000" cy="8640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45CB6F56-8C48-ED69-D21F-2623B6643B39}"/>
              </a:ext>
            </a:extLst>
          </p:cNvPr>
          <p:cNvSpPr txBox="1"/>
          <p:nvPr/>
        </p:nvSpPr>
        <p:spPr>
          <a:xfrm>
            <a:off x="1809801" y="4152478"/>
            <a:ext cx="260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몬스터 </a:t>
            </a:r>
            <a:r>
              <a:rPr lang="en-US" altLang="ko-KR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01E9B7-AF8E-68EF-4EDE-DA798E984395}"/>
              </a:ext>
            </a:extLst>
          </p:cNvPr>
          <p:cNvSpPr txBox="1"/>
          <p:nvPr/>
        </p:nvSpPr>
        <p:spPr>
          <a:xfrm>
            <a:off x="5409672" y="4210631"/>
            <a:ext cx="260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보스 </a:t>
            </a:r>
            <a:r>
              <a:rPr lang="en-US" altLang="ko-KR" sz="2400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19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충돌처리</a:t>
            </a:r>
          </a:p>
        </p:txBody>
      </p:sp>
      <p:pic>
        <p:nvPicPr>
          <p:cNvPr id="16" name="그림 15" descr="만화 영화, 아동 미술이(가) 표시된 사진&#10;&#10;자동 생성된 설명">
            <a:extLst>
              <a:ext uri="{FF2B5EF4-FFF2-40B4-BE49-F238E27FC236}">
                <a16:creationId xmlns:a16="http://schemas.microsoft.com/office/drawing/2014/main" id="{1E9F57A0-1AF9-E1F1-EE3D-3C6762AD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94" y="2283263"/>
            <a:ext cx="4691239" cy="2768600"/>
          </a:xfrm>
          <a:prstGeom prst="rect">
            <a:avLst/>
          </a:prstGeom>
        </p:spPr>
      </p:pic>
      <p:pic>
        <p:nvPicPr>
          <p:cNvPr id="19" name="그림 18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4344AE1-82FC-1363-1DA1-5A144DE4A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48" y="2307905"/>
            <a:ext cx="3938318" cy="27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5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스테이지 구성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32349F9-CDA4-FEBF-C227-EEB0D333C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86" y="1337975"/>
            <a:ext cx="623227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스테이지 구성</a:t>
            </a:r>
          </a:p>
        </p:txBody>
      </p:sp>
      <p:pic>
        <p:nvPicPr>
          <p:cNvPr id="11" name="그림 10" descr="만화 영화이(가) 표시된 사진&#10;&#10;자동 생성된 설명">
            <a:extLst>
              <a:ext uri="{FF2B5EF4-FFF2-40B4-BE49-F238E27FC236}">
                <a16:creationId xmlns:a16="http://schemas.microsoft.com/office/drawing/2014/main" id="{E7F4DF34-482C-2A81-2530-2777652C4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4" y="1317810"/>
            <a:ext cx="6267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CAA8722C-44F3-43BA-8437-8022114B6289}"/>
              </a:ext>
            </a:extLst>
          </p:cNvPr>
          <p:cNvSpPr/>
          <p:nvPr/>
        </p:nvSpPr>
        <p:spPr>
          <a:xfrm>
            <a:off x="1011324" y="1005552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solidFill>
            <a:srgbClr val="EEAEC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7303F486-4F73-4133-9F06-7D3720A2A58C}"/>
              </a:ext>
            </a:extLst>
          </p:cNvPr>
          <p:cNvSpPr/>
          <p:nvPr/>
        </p:nvSpPr>
        <p:spPr>
          <a:xfrm>
            <a:off x="985776" y="948478"/>
            <a:ext cx="10220447" cy="5438171"/>
          </a:xfrm>
          <a:custGeom>
            <a:avLst/>
            <a:gdLst>
              <a:gd name="connsiteX0" fmla="*/ 192915 w 10220447"/>
              <a:gd name="connsiteY0" fmla="*/ 0 h 5438171"/>
              <a:gd name="connsiteX1" fmla="*/ 10027530 w 10220447"/>
              <a:gd name="connsiteY1" fmla="*/ 0 h 5438171"/>
              <a:gd name="connsiteX2" fmla="*/ 10220445 w 10220447"/>
              <a:gd name="connsiteY2" fmla="*/ 192915 h 5438171"/>
              <a:gd name="connsiteX3" fmla="*/ 10220445 w 10220447"/>
              <a:gd name="connsiteY3" fmla="*/ 906360 h 5438171"/>
              <a:gd name="connsiteX4" fmla="*/ 10220447 w 10220447"/>
              <a:gd name="connsiteY4" fmla="*/ 906381 h 5438171"/>
              <a:gd name="connsiteX5" fmla="*/ 10220447 w 10220447"/>
              <a:gd name="connsiteY5" fmla="*/ 4531791 h 5438171"/>
              <a:gd name="connsiteX6" fmla="*/ 10220445 w 10220447"/>
              <a:gd name="connsiteY6" fmla="*/ 4531812 h 5438171"/>
              <a:gd name="connsiteX7" fmla="*/ 10220445 w 10220447"/>
              <a:gd name="connsiteY7" fmla="*/ 5245255 h 5438171"/>
              <a:gd name="connsiteX8" fmla="*/ 10027530 w 10220447"/>
              <a:gd name="connsiteY8" fmla="*/ 5438170 h 5438171"/>
              <a:gd name="connsiteX9" fmla="*/ 9314086 w 10220447"/>
              <a:gd name="connsiteY9" fmla="*/ 5438170 h 5438171"/>
              <a:gd name="connsiteX10" fmla="*/ 9314067 w 10220447"/>
              <a:gd name="connsiteY10" fmla="*/ 5438171 h 5438171"/>
              <a:gd name="connsiteX11" fmla="*/ 906382 w 10220447"/>
              <a:gd name="connsiteY11" fmla="*/ 5438171 h 5438171"/>
              <a:gd name="connsiteX12" fmla="*/ 906363 w 10220447"/>
              <a:gd name="connsiteY12" fmla="*/ 5438170 h 5438171"/>
              <a:gd name="connsiteX13" fmla="*/ 192915 w 10220447"/>
              <a:gd name="connsiteY13" fmla="*/ 5438170 h 5438171"/>
              <a:gd name="connsiteX14" fmla="*/ 0 w 10220447"/>
              <a:gd name="connsiteY14" fmla="*/ 5245255 h 5438171"/>
              <a:gd name="connsiteX15" fmla="*/ 0 w 10220447"/>
              <a:gd name="connsiteY15" fmla="*/ 4473617 h 5438171"/>
              <a:gd name="connsiteX16" fmla="*/ 2 w 10220447"/>
              <a:gd name="connsiteY16" fmla="*/ 4473607 h 5438171"/>
              <a:gd name="connsiteX17" fmla="*/ 2 w 10220447"/>
              <a:gd name="connsiteY17" fmla="*/ 964563 h 5438171"/>
              <a:gd name="connsiteX18" fmla="*/ 0 w 10220447"/>
              <a:gd name="connsiteY18" fmla="*/ 964553 h 5438171"/>
              <a:gd name="connsiteX19" fmla="*/ 0 w 10220447"/>
              <a:gd name="connsiteY19" fmla="*/ 192915 h 5438171"/>
              <a:gd name="connsiteX20" fmla="*/ 192915 w 10220447"/>
              <a:gd name="connsiteY20" fmla="*/ 0 h 5438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220447" h="5438171">
                <a:moveTo>
                  <a:pt x="192915" y="0"/>
                </a:moveTo>
                <a:lnTo>
                  <a:pt x="10027530" y="0"/>
                </a:lnTo>
                <a:cubicBezTo>
                  <a:pt x="10134074" y="0"/>
                  <a:pt x="10220445" y="86371"/>
                  <a:pt x="10220445" y="192915"/>
                </a:cubicBezTo>
                <a:lnTo>
                  <a:pt x="10220445" y="906360"/>
                </a:lnTo>
                <a:lnTo>
                  <a:pt x="10220447" y="906381"/>
                </a:lnTo>
                <a:lnTo>
                  <a:pt x="10220447" y="4531791"/>
                </a:lnTo>
                <a:lnTo>
                  <a:pt x="10220445" y="4531812"/>
                </a:lnTo>
                <a:lnTo>
                  <a:pt x="10220445" y="5245255"/>
                </a:lnTo>
                <a:cubicBezTo>
                  <a:pt x="10220445" y="5351799"/>
                  <a:pt x="10134074" y="5438170"/>
                  <a:pt x="10027530" y="5438170"/>
                </a:cubicBezTo>
                <a:lnTo>
                  <a:pt x="9314086" y="5438170"/>
                </a:lnTo>
                <a:lnTo>
                  <a:pt x="9314067" y="5438171"/>
                </a:lnTo>
                <a:lnTo>
                  <a:pt x="906382" y="5438171"/>
                </a:lnTo>
                <a:lnTo>
                  <a:pt x="906363" y="5438170"/>
                </a:lnTo>
                <a:lnTo>
                  <a:pt x="192915" y="5438170"/>
                </a:lnTo>
                <a:cubicBezTo>
                  <a:pt x="86371" y="5438170"/>
                  <a:pt x="0" y="5351799"/>
                  <a:pt x="0" y="5245255"/>
                </a:cubicBezTo>
                <a:lnTo>
                  <a:pt x="0" y="4473617"/>
                </a:lnTo>
                <a:lnTo>
                  <a:pt x="2" y="4473607"/>
                </a:lnTo>
                <a:lnTo>
                  <a:pt x="2" y="964563"/>
                </a:lnTo>
                <a:lnTo>
                  <a:pt x="0" y="964553"/>
                </a:lnTo>
                <a:lnTo>
                  <a:pt x="0" y="192915"/>
                </a:lnTo>
                <a:cubicBezTo>
                  <a:pt x="0" y="86371"/>
                  <a:pt x="86371" y="0"/>
                  <a:pt x="192915" y="0"/>
                </a:cubicBezTo>
                <a:close/>
              </a:path>
            </a:pathLst>
          </a:custGeom>
          <a:noFill/>
          <a:ln w="22225">
            <a:solidFill>
              <a:srgbClr val="ADA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4D7C1B-8BA9-1454-3B04-94D23D10AC77}"/>
              </a:ext>
            </a:extLst>
          </p:cNvPr>
          <p:cNvGrpSpPr/>
          <p:nvPr/>
        </p:nvGrpSpPr>
        <p:grpSpPr>
          <a:xfrm>
            <a:off x="443987" y="152755"/>
            <a:ext cx="1252911" cy="1223215"/>
            <a:chOff x="1484118" y="2223744"/>
            <a:chExt cx="2388826" cy="2372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6BCB412-B84C-7B07-E76C-FF8EE89A475D}"/>
                </a:ext>
              </a:extLst>
            </p:cNvPr>
            <p:cNvSpPr/>
            <p:nvPr/>
          </p:nvSpPr>
          <p:spPr>
            <a:xfrm>
              <a:off x="1572461" y="2295318"/>
              <a:ext cx="2300483" cy="2300482"/>
            </a:xfrm>
            <a:prstGeom prst="ellipse">
              <a:avLst/>
            </a:prstGeom>
            <a:solidFill>
              <a:srgbClr val="AD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AA35F64-3240-3372-B571-164D243AFE26}"/>
                </a:ext>
              </a:extLst>
            </p:cNvPr>
            <p:cNvSpPr/>
            <p:nvPr/>
          </p:nvSpPr>
          <p:spPr>
            <a:xfrm>
              <a:off x="1484118" y="2223744"/>
              <a:ext cx="2300482" cy="2300482"/>
            </a:xfrm>
            <a:prstGeom prst="ellipse">
              <a:avLst/>
            </a:prstGeom>
            <a:noFill/>
            <a:ln w="22225">
              <a:solidFill>
                <a:srgbClr val="EEA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C2F86-CF17-F3E1-FEA9-74B773C7A61A}"/>
              </a:ext>
            </a:extLst>
          </p:cNvPr>
          <p:cNvSpPr txBox="1"/>
          <p:nvPr/>
        </p:nvSpPr>
        <p:spPr>
          <a:xfrm>
            <a:off x="854144" y="616055"/>
            <a:ext cx="6096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07AED-DB35-43E5-C1DF-ED9DDE97242C}"/>
              </a:ext>
            </a:extLst>
          </p:cNvPr>
          <p:cNvSpPr txBox="1"/>
          <p:nvPr/>
        </p:nvSpPr>
        <p:spPr>
          <a:xfrm>
            <a:off x="590668" y="471351"/>
            <a:ext cx="142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8681-B340-0A0F-069F-6F8124E8D602}"/>
              </a:ext>
            </a:extLst>
          </p:cNvPr>
          <p:cNvSpPr txBox="1"/>
          <p:nvPr/>
        </p:nvSpPr>
        <p:spPr>
          <a:xfrm>
            <a:off x="1708472" y="420777"/>
            <a:ext cx="55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구현 내용 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– 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스테이지 구성</a:t>
            </a:r>
          </a:p>
        </p:txBody>
      </p:sp>
      <p:pic>
        <p:nvPicPr>
          <p:cNvPr id="11" name="그림 10" descr="텍스트, 만화 영화, 스크린샷, 예술이(가) 표시된 사진&#10;&#10;자동 생성된 설명">
            <a:extLst>
              <a:ext uri="{FF2B5EF4-FFF2-40B4-BE49-F238E27FC236}">
                <a16:creationId xmlns:a16="http://schemas.microsoft.com/office/drawing/2014/main" id="{081C4366-4D5D-9D8A-68CC-F48F09BF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3" y="1229522"/>
            <a:ext cx="618967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111</Words>
  <Application>Microsoft Office PowerPoint</Application>
  <PresentationFormat>와이드스크린</PresentationFormat>
  <Paragraphs>48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ADLaM Display</vt:lpstr>
      <vt:lpstr>Arial</vt:lpstr>
      <vt:lpstr>KoPub돋움체 Bold</vt:lpstr>
      <vt:lpstr>HY헤드라인M</vt:lpstr>
      <vt:lpstr>맑은 고딕</vt:lpstr>
      <vt:lpstr>한컴 말랑말랑 Bold</vt:lpstr>
      <vt:lpstr>양진체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이태권</dc:creator>
  <cp:lastModifiedBy>hyunjung Woo</cp:lastModifiedBy>
  <cp:revision>12</cp:revision>
  <dcterms:created xsi:type="dcterms:W3CDTF">2020-05-19T11:49:51Z</dcterms:created>
  <dcterms:modified xsi:type="dcterms:W3CDTF">2024-06-16T11:52:39Z</dcterms:modified>
</cp:coreProperties>
</file>